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67633-88C7-4FA6-8D20-134D5298A2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20E955-A93F-4B39-B1F4-E674DF9A21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880CBA-EB5E-4D32-9C94-D19940120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2940D-6E49-4D04-A008-8986FD0ABAFE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446EC0-BF27-41F1-BA23-9CC4F4392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0B5FF6-F20F-4901-B9A1-906720BFA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5E8B8-0028-4B02-A005-ED5526CAA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005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A9A13-B0C2-49C6-BD30-D99BAC132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A14A3-F716-4A5A-8000-4F68DF069D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C8B75C-2076-493A-9DED-9A59AA553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2940D-6E49-4D04-A008-8986FD0ABAFE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2A44CC-7F13-4993-90BA-0341F2ACD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03D0D2-C9F9-44F9-B3EB-462443484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5E8B8-0028-4B02-A005-ED5526CAA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734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A14FE5-8252-4A90-93CC-2ED6D434BD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D86B82-2AE0-4485-8346-A7EB611404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C5BB37-7425-4634-8D80-8FCF543C2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2940D-6E49-4D04-A008-8986FD0ABAFE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D7CA21-EF8D-456B-AF10-9EE8C79C2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9733F6-06FB-42E2-A065-CBEF6E2F9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5E8B8-0028-4B02-A005-ED5526CAA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492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EE01E-A12F-4937-88C7-BFDC1857CA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906674-729F-4CC9-86E2-01DC803B0F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897B7E-88D6-46B4-BE8C-A11C629A5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2940D-6E49-4D04-A008-8986FD0ABAFE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97ABAF-7539-4A7C-B76B-8FE84360D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A07AD-3A29-4693-8CF1-551DAE8C5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5E8B8-0028-4B02-A005-ED5526CAA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682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1D69C-DDB0-4D86-9B52-6445A4CDD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C02A90-AE22-4943-B937-ABBED14DC4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E1A2A4-7334-4541-B9DC-7AC955F4F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2940D-6E49-4D04-A008-8986FD0ABAFE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86F56-4F13-4892-873B-96C555FF7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B68A47-5C46-45BD-8BE5-F4891AF46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5E8B8-0028-4B02-A005-ED5526CAA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39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BBF37-2FCE-41C3-BBE9-48F631D6B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1B145-937B-4332-9518-FD115CD119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3B840A-4382-4B18-8911-EAF80EC77F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8E5E77-E924-43B3-86D1-A21A83BEF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2940D-6E49-4D04-A008-8986FD0ABAFE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AD652D-F1C2-46A8-B178-A8A0D4C9D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9FAD73-E786-4169-9F82-4A6259A1C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5E8B8-0028-4B02-A005-ED5526CAA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052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82C94-D369-4CBA-9034-DDDD377AE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755040-14B1-471F-813E-353A4A03EA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8CAA4C-3EB0-4D2A-83EC-1EB30293C2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844E4A-9327-4D17-A8A0-B4AEF9DC0D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3159A2-E189-4957-AA70-B0B5FD8139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06F56A-3D74-4362-B8C0-0CA684AE0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2940D-6E49-4D04-A008-8986FD0ABAFE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CBB6C-ACDB-49B0-A869-FA99C31B0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50A513-D7AB-45A6-9DF0-FE1D36FD6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5E8B8-0028-4B02-A005-ED5526CAA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778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F646E-004B-44D9-ACEB-06BB532D0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83D576-A918-457F-82FA-25ED1E159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2940D-6E49-4D04-A008-8986FD0ABAFE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F88C58C-94B6-40A3-9E3A-797CDD686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0138A3-1BF7-4184-B705-FBCA10A9D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5E8B8-0028-4B02-A005-ED5526CAA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127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3DFAC9-1E90-4849-B866-DAE0AAFE3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2940D-6E49-4D04-A008-8986FD0ABAFE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BFEF5C-E77A-40B5-88B8-06940EEB7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2C3B24-DCE7-4B35-B165-5A68A2C87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5E8B8-0028-4B02-A005-ED5526CAA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940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3A2A0-5A47-4BAC-A515-D65B7F4D6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69446-CA78-4ED9-A408-E64F3EAF7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6CAD00-FE83-4B8D-91C9-FB6AAE4FB1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443763-1DB4-4AD5-BB37-5A757BF32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2940D-6E49-4D04-A008-8986FD0ABAFE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8AE6B9-B797-4F24-9EA5-EEE525529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5A238-208F-4A06-A38E-EC721F68E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5E8B8-0028-4B02-A005-ED5526CAA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663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7E12E-4DF5-485E-BBE9-F008CE9A4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1425C6-0E86-4A8E-9300-B47359F01B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322E08-848F-474C-84FF-9FCD82284F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804BA-9360-49AF-912B-528E11469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2940D-6E49-4D04-A008-8986FD0ABAFE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6006EF-B939-49F3-9BC0-DE676DED7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9669E6-228F-4858-B1CC-DC169966C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25E8B8-0028-4B02-A005-ED5526CAA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036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28BCB1-8E4F-4E2D-917E-0CD694D378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3C7DD4-85A9-4A78-B5FB-2EE270FCE8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DE7104-BFFF-434F-9456-9B22AF5C5F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2940D-6E49-4D04-A008-8986FD0ABAFE}" type="datetimeFigureOut">
              <a:rPr lang="en-US" smtClean="0"/>
              <a:t>1/16/2019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079E4A-CC66-49C4-8140-419F2F5DCC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32EFF-950F-47CE-85C0-5778569531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25E8B8-0028-4B02-A005-ED5526CAA0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659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9D17DE-1C6E-4B71-9F60-873ECF59A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6858000"/>
          </a:xfrm>
        </p:spPr>
        <p:txBody>
          <a:bodyPr>
            <a:normAutofit/>
          </a:bodyPr>
          <a:lstStyle/>
          <a:p>
            <a:pPr algn="ctr"/>
            <a:r>
              <a:rPr lang="en-US" sz="4800" dirty="0">
                <a:solidFill>
                  <a:srgbClr val="DD0330"/>
                </a:solidFill>
              </a:rPr>
              <a:t>Implementing the Change Quantity Buttons </a:t>
            </a:r>
          </a:p>
        </p:txBody>
      </p:sp>
    </p:spTree>
    <p:extLst>
      <p:ext uri="{BB962C8B-B14F-4D97-AF65-F5344CB8AC3E}">
        <p14:creationId xmlns:p14="http://schemas.microsoft.com/office/powerpoint/2010/main" val="14376777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EBABC80-7842-4D5E-8660-7BB471446D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622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C37F885-4E3E-4D7C-920B-D41247598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13F99B6-DF5F-43DF-994A-50526BECB74C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046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05A8381-2BC1-4E81-98E5-1F3972800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593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57F8349-F829-4DE1-BB7B-95D0E433CE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8913E82-0C4C-4AAB-BBC5-F99810FA330D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918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289F407-7D9D-4D32-865F-65B2545E3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0929973-BEB7-40A6-9905-7B000660DEE5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40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2EFA738-1E4F-428C-B7D9-2F8E43C42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579B650-50B0-4E85-8B33-FC5CD612C0CB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64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F48A461-085F-40B2-A0B8-46C594DE36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63901A4-80EA-4051-AB87-FC1C6A5AC97E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70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9B00621-4DAD-4C04-81C6-244ECE150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07134F5-4D1F-4295-B81B-AE4DC97EAE61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271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EF9170-4127-40A6-A7AB-20A00F23B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78675F6-8FDD-404C-A0BD-004F6F1318DA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1326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37DE7E7-1573-4A86-AD5F-C9C8FB331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892BF91-AD0C-4833-86B7-69C59B5B0C71}"/>
              </a:ext>
            </a:extLst>
          </p:cNvPr>
          <p:cNvSpPr/>
          <p:nvPr/>
        </p:nvSpPr>
        <p:spPr>
          <a:xfrm>
            <a:off x="11343861" y="6467061"/>
            <a:ext cx="755374" cy="291548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1170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FEDD501-2476-4618-B56B-3AC41C828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6422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5</Words>
  <Application>Microsoft Office PowerPoint</Application>
  <PresentationFormat>Widescreen</PresentationFormat>
  <Paragraphs>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Implementing the Change Quantity Buttons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Implementing the Change Quantity Buttons </dc:title>
  <dc:creator>Lucid Unity</dc:creator>
  <cp:lastModifiedBy>Lucid Unity</cp:lastModifiedBy>
  <cp:revision>13</cp:revision>
  <dcterms:created xsi:type="dcterms:W3CDTF">2019-01-16T15:47:55Z</dcterms:created>
  <dcterms:modified xsi:type="dcterms:W3CDTF">2019-01-16T16:01:51Z</dcterms:modified>
</cp:coreProperties>
</file>

<file path=docProps/thumbnail.jpeg>
</file>